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76"/>
  </p:notesMasterIdLst>
  <p:handoutMasterIdLst>
    <p:handoutMasterId r:id="rId277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421" r:id="rId186"/>
    <p:sldId id="422" r:id="rId187"/>
    <p:sldId id="423" r:id="rId188"/>
    <p:sldId id="424" r:id="rId189"/>
    <p:sldId id="471" r:id="rId190"/>
    <p:sldId id="432" r:id="rId191"/>
    <p:sldId id="263" r:id="rId192"/>
    <p:sldId id="264" r:id="rId193"/>
    <p:sldId id="267" r:id="rId194"/>
    <p:sldId id="297" r:id="rId195"/>
    <p:sldId id="390" r:id="rId196"/>
    <p:sldId id="387" r:id="rId197"/>
    <p:sldId id="391" r:id="rId198"/>
    <p:sldId id="392" r:id="rId199"/>
    <p:sldId id="393" r:id="rId200"/>
    <p:sldId id="272" r:id="rId201"/>
    <p:sldId id="266" r:id="rId202"/>
    <p:sldId id="341" r:id="rId203"/>
    <p:sldId id="344" r:id="rId204"/>
    <p:sldId id="345" r:id="rId205"/>
    <p:sldId id="343" r:id="rId206"/>
    <p:sldId id="347" r:id="rId207"/>
    <p:sldId id="348" r:id="rId208"/>
    <p:sldId id="349" r:id="rId209"/>
    <p:sldId id="350" r:id="rId210"/>
    <p:sldId id="310" r:id="rId211"/>
    <p:sldId id="311" r:id="rId212"/>
    <p:sldId id="312" r:id="rId213"/>
    <p:sldId id="313" r:id="rId214"/>
    <p:sldId id="268" r:id="rId215"/>
    <p:sldId id="299" r:id="rId216"/>
    <p:sldId id="399" r:id="rId217"/>
    <p:sldId id="269" r:id="rId218"/>
    <p:sldId id="273" r:id="rId219"/>
    <p:sldId id="316" r:id="rId220"/>
    <p:sldId id="315" r:id="rId221"/>
    <p:sldId id="318" r:id="rId222"/>
    <p:sldId id="317" r:id="rId223"/>
    <p:sldId id="314" r:id="rId224"/>
    <p:sldId id="276" r:id="rId225"/>
    <p:sldId id="274" r:id="rId226"/>
    <p:sldId id="275" r:id="rId227"/>
    <p:sldId id="319" r:id="rId228"/>
    <p:sldId id="277" r:id="rId229"/>
    <p:sldId id="270" r:id="rId230"/>
    <p:sldId id="265" r:id="rId231"/>
    <p:sldId id="280" r:id="rId232"/>
    <p:sldId id="279" r:id="rId233"/>
    <p:sldId id="281" r:id="rId234"/>
    <p:sldId id="283" r:id="rId235"/>
    <p:sldId id="284" r:id="rId236"/>
    <p:sldId id="285" r:id="rId237"/>
    <p:sldId id="291" r:id="rId238"/>
    <p:sldId id="292" r:id="rId239"/>
    <p:sldId id="405" r:id="rId240"/>
    <p:sldId id="286" r:id="rId241"/>
    <p:sldId id="289" r:id="rId242"/>
    <p:sldId id="290" r:id="rId243"/>
    <p:sldId id="287" r:id="rId244"/>
    <p:sldId id="288" r:id="rId245"/>
    <p:sldId id="282" r:id="rId246"/>
    <p:sldId id="351" r:id="rId247"/>
    <p:sldId id="353" r:id="rId248"/>
    <p:sldId id="354" r:id="rId249"/>
    <p:sldId id="355" r:id="rId250"/>
    <p:sldId id="356" r:id="rId251"/>
    <p:sldId id="357" r:id="rId252"/>
    <p:sldId id="362" r:id="rId253"/>
    <p:sldId id="358" r:id="rId254"/>
    <p:sldId id="359" r:id="rId255"/>
    <p:sldId id="364" r:id="rId256"/>
    <p:sldId id="360" r:id="rId257"/>
    <p:sldId id="363" r:id="rId258"/>
    <p:sldId id="365" r:id="rId259"/>
    <p:sldId id="366" r:id="rId260"/>
    <p:sldId id="406" r:id="rId261"/>
    <p:sldId id="369" r:id="rId262"/>
    <p:sldId id="368" r:id="rId263"/>
    <p:sldId id="370" r:id="rId264"/>
    <p:sldId id="373" r:id="rId265"/>
    <p:sldId id="374" r:id="rId266"/>
    <p:sldId id="375" r:id="rId267"/>
    <p:sldId id="377" r:id="rId268"/>
    <p:sldId id="376" r:id="rId269"/>
    <p:sldId id="352" r:id="rId270"/>
    <p:sldId id="382" r:id="rId271"/>
    <p:sldId id="328" r:id="rId272"/>
    <p:sldId id="409" r:id="rId273"/>
    <p:sldId id="410" r:id="rId274"/>
    <p:sldId id="411" r:id="rId275"/>
  </p:sldIdLst>
  <p:sldSz cx="12192000" cy="6858000"/>
  <p:notesSz cx="6858000" cy="9144000"/>
  <p:embeddedFontLst>
    <p:embeddedFont>
      <p:font typeface="Roboto Slab" pitchFamily="2" charset="0"/>
      <p:regular r:id="rId278"/>
      <p:bold r:id="rId279"/>
    </p:embeddedFont>
    <p:embeddedFont>
      <p:font typeface="Segoe UI Black" panose="020B0A02040204020203" pitchFamily="34" charset="0"/>
      <p:bold r:id="rId280"/>
      <p:boldItalic r:id="rId281"/>
    </p:embeddedFont>
    <p:embeddedFont>
      <p:font typeface="Segoe UI Light" panose="020B0502040204020203" pitchFamily="34" charset="0"/>
      <p:regular r:id="rId282"/>
      <p:italic r:id="rId283"/>
    </p:embeddedFont>
    <p:embeddedFont>
      <p:font typeface="Segoe UI" panose="020B0502040204020203" pitchFamily="34" charset="0"/>
      <p:regular r:id="rId284"/>
      <p:bold r:id="rId285"/>
      <p:italic r:id="rId286"/>
      <p:boldItalic r:id="rId287"/>
    </p:embeddedFont>
    <p:embeddedFont>
      <p:font typeface="Roboto Condensed" panose="02000000000000000000" pitchFamily="2" charset="0"/>
      <p:regular r:id="rId288"/>
    </p:embeddedFont>
    <p:embeddedFont>
      <p:font typeface="游ゴシック" panose="020B0400000000000000" pitchFamily="50" charset="-128"/>
      <p:regular r:id="rId289"/>
      <p:bold r:id="rId290"/>
    </p:embeddedFont>
    <p:embeddedFont>
      <p:font typeface="Calibri" panose="020F0502020204030204" pitchFamily="34" charset="0"/>
      <p:regular r:id="rId291"/>
      <p:bold r:id="rId292"/>
      <p:italic r:id="rId293"/>
      <p:boldItalic r:id="rId294"/>
    </p:embeddedFont>
    <p:embeddedFont>
      <p:font typeface="Roboto" pitchFamily="2" charset="0"/>
      <p:regular r:id="rId295"/>
      <p:italic r:id="rId296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theme" Target="theme/theme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font" Target="fonts/font12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2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font" Target="fonts/font13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3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font" Target="fonts/font14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font" Target="fonts/font4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slide" Target="slides/slide266.xml"/><Relationship Id="rId276" Type="http://schemas.openxmlformats.org/officeDocument/2006/relationships/notesMaster" Target="notesMasters/notesMaster1.xml"/><Relationship Id="rId292" Type="http://schemas.openxmlformats.org/officeDocument/2006/relationships/font" Target="fonts/font15.fntdata"/><Relationship Id="rId297" Type="http://schemas.openxmlformats.org/officeDocument/2006/relationships/presProps" Target="presProps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10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handoutMaster" Target="handoutMasters/handoutMaster1.xml"/><Relationship Id="rId298" Type="http://schemas.openxmlformats.org/officeDocument/2006/relationships/viewProps" Target="viewProps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11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6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1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font" Target="fonts/font17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7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font" Target="fonts/font18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8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font" Target="fonts/font19.fntdata"/><Relationship Id="rId300" Type="http://schemas.openxmlformats.org/officeDocument/2006/relationships/tableStyles" Target="tableStyles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9.fntdata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4454144"/>
        <c:axId val="264455680"/>
      </c:lineChart>
      <c:catAx>
        <c:axId val="2644541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4455680"/>
        <c:crosses val="autoZero"/>
        <c:auto val="1"/>
        <c:lblAlgn val="ctr"/>
        <c:lblOffset val="100"/>
        <c:noMultiLvlLbl val="0"/>
      </c:catAx>
      <c:valAx>
        <c:axId val="264455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44541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19301120"/>
        <c:axId val="319302656"/>
      </c:barChart>
      <c:catAx>
        <c:axId val="31930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9302656"/>
        <c:crosses val="autoZero"/>
        <c:auto val="1"/>
        <c:lblAlgn val="ctr"/>
        <c:lblOffset val="100"/>
        <c:noMultiLvlLbl val="0"/>
      </c:catAx>
      <c:valAx>
        <c:axId val="319302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930112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9117952"/>
        <c:axId val="319140608"/>
      </c:lineChart>
      <c:catAx>
        <c:axId val="319117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9140608"/>
        <c:crosses val="autoZero"/>
        <c:auto val="1"/>
        <c:lblAlgn val="ctr"/>
        <c:lblOffset val="100"/>
        <c:noMultiLvlLbl val="0"/>
      </c:catAx>
      <c:valAx>
        <c:axId val="31914060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91179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9156608"/>
        <c:axId val="319158528"/>
      </c:lineChart>
      <c:catAx>
        <c:axId val="3191566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9158528"/>
        <c:crosses val="autoZero"/>
        <c:auto val="1"/>
        <c:lblAlgn val="ctr"/>
        <c:lblOffset val="100"/>
        <c:noMultiLvlLbl val="0"/>
      </c:catAx>
      <c:valAx>
        <c:axId val="3191585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91566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9223680"/>
        <c:axId val="319369216"/>
      </c:lineChart>
      <c:catAx>
        <c:axId val="3192236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9369216"/>
        <c:crosses val="autoZero"/>
        <c:auto val="1"/>
        <c:lblAlgn val="ctr"/>
        <c:lblOffset val="100"/>
        <c:noMultiLvlLbl val="0"/>
      </c:catAx>
      <c:valAx>
        <c:axId val="3193692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92236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6495488"/>
        <c:axId val="306497024"/>
      </c:lineChart>
      <c:catAx>
        <c:axId val="3064954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6497024"/>
        <c:crosses val="autoZero"/>
        <c:auto val="1"/>
        <c:lblAlgn val="ctr"/>
        <c:lblOffset val="1000"/>
        <c:noMultiLvlLbl val="0"/>
      </c:catAx>
      <c:valAx>
        <c:axId val="30649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64954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05869952"/>
        <c:axId val="305871488"/>
      </c:barChart>
      <c:catAx>
        <c:axId val="305869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5871488"/>
        <c:crosses val="autoZero"/>
        <c:auto val="1"/>
        <c:lblAlgn val="ctr"/>
        <c:lblOffset val="100"/>
        <c:noMultiLvlLbl val="0"/>
      </c:catAx>
      <c:valAx>
        <c:axId val="3058714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058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8779392"/>
        <c:axId val="318780928"/>
      </c:barChart>
      <c:catAx>
        <c:axId val="31877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8780928"/>
        <c:crosses val="autoZero"/>
        <c:auto val="1"/>
        <c:lblAlgn val="ctr"/>
        <c:lblOffset val="100"/>
        <c:noMultiLvlLbl val="0"/>
      </c:catAx>
      <c:valAx>
        <c:axId val="3187809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87793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8515072"/>
        <c:axId val="318516608"/>
      </c:barChart>
      <c:catAx>
        <c:axId val="31851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8516608"/>
        <c:crosses val="autoZero"/>
        <c:auto val="1"/>
        <c:lblAlgn val="ctr"/>
        <c:lblOffset val="100"/>
        <c:noMultiLvlLbl val="0"/>
      </c:catAx>
      <c:valAx>
        <c:axId val="3185166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85150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608128"/>
        <c:axId val="318610048"/>
      </c:lineChart>
      <c:catAx>
        <c:axId val="31860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8610048"/>
        <c:crosses val="autoZero"/>
        <c:auto val="1"/>
        <c:lblAlgn val="ctr"/>
        <c:lblOffset val="100"/>
        <c:noMultiLvlLbl val="0"/>
      </c:catAx>
      <c:valAx>
        <c:axId val="318610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8608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8692736"/>
        <c:axId val="318723200"/>
      </c:barChart>
      <c:catAx>
        <c:axId val="31869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8723200"/>
        <c:crosses val="autoZero"/>
        <c:auto val="1"/>
        <c:lblAlgn val="ctr"/>
        <c:lblOffset val="100"/>
        <c:noMultiLvlLbl val="0"/>
      </c:catAx>
      <c:valAx>
        <c:axId val="3187232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86927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8752256"/>
        <c:axId val="318753792"/>
      </c:barChart>
      <c:catAx>
        <c:axId val="31875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8753792"/>
        <c:crosses val="autoZero"/>
        <c:auto val="1"/>
        <c:lblAlgn val="ctr"/>
        <c:lblOffset val="100"/>
        <c:noMultiLvlLbl val="0"/>
      </c:catAx>
      <c:valAx>
        <c:axId val="3187537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87522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8874368"/>
        <c:axId val="318875904"/>
      </c:lineChart>
      <c:catAx>
        <c:axId val="31887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8875904"/>
        <c:crosses val="autoZero"/>
        <c:auto val="1"/>
        <c:lblAlgn val="ctr"/>
        <c:lblOffset val="100"/>
        <c:noMultiLvlLbl val="0"/>
      </c:catAx>
      <c:valAx>
        <c:axId val="3188759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88743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19.06.2021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2.png"/><Relationship Id="rId7" Type="http://schemas.openxmlformats.org/officeDocument/2006/relationships/image" Target="../media/image45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56.png"/><Relationship Id="rId5" Type="http://schemas.openxmlformats.org/officeDocument/2006/relationships/image" Target="../media/image453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5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69.png"/><Relationship Id="rId18" Type="http://schemas.openxmlformats.org/officeDocument/2006/relationships/image" Target="../media/image7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12" Type="http://schemas.openxmlformats.org/officeDocument/2006/relationships/image" Target="../media/image65.svg"/><Relationship Id="rId17" Type="http://schemas.openxmlformats.org/officeDocument/2006/relationships/image" Target="../media/image47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68.png"/><Relationship Id="rId5" Type="http://schemas.openxmlformats.org/officeDocument/2006/relationships/image" Target="../media/image465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Relationship Id="rId14" Type="http://schemas.openxmlformats.org/officeDocument/2006/relationships/image" Target="../media/image67.sv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77.png"/><Relationship Id="rId7" Type="http://schemas.openxmlformats.org/officeDocument/2006/relationships/image" Target="../media/image4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78.png"/><Relationship Id="rId4" Type="http://schemas.openxmlformats.org/officeDocument/2006/relationships/image" Target="../media/image74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2.png"/><Relationship Id="rId7" Type="http://schemas.openxmlformats.org/officeDocument/2006/relationships/image" Target="../media/image47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7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84.png"/><Relationship Id="rId7" Type="http://schemas.openxmlformats.org/officeDocument/2006/relationships/image" Target="../media/image4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68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86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66.png"/><Relationship Id="rId5" Type="http://schemas.openxmlformats.org/officeDocument/2006/relationships/image" Target="../media/image59.svg"/><Relationship Id="rId10" Type="http://schemas.openxmlformats.org/officeDocument/2006/relationships/image" Target="../media/image487.png"/><Relationship Id="rId4" Type="http://schemas.openxmlformats.org/officeDocument/2006/relationships/image" Target="../media/image465.png"/><Relationship Id="rId9" Type="http://schemas.openxmlformats.org/officeDocument/2006/relationships/image" Target="../media/image63.sv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8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89.png"/><Relationship Id="rId4" Type="http://schemas.openxmlformats.org/officeDocument/2006/relationships/image" Target="../media/image93.svg"/><Relationship Id="rId9" Type="http://schemas.openxmlformats.org/officeDocument/2006/relationships/image" Target="../media/image490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65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9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95.png"/><Relationship Id="rId4" Type="http://schemas.openxmlformats.org/officeDocument/2006/relationships/image" Target="../media/image492.png"/><Relationship Id="rId9" Type="http://schemas.openxmlformats.org/officeDocument/2006/relationships/image" Target="../media/image105.sv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0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9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99.png"/><Relationship Id="rId4" Type="http://schemas.openxmlformats.org/officeDocument/2006/relationships/image" Target="../media/image495.png"/><Relationship Id="rId9" Type="http://schemas.openxmlformats.org/officeDocument/2006/relationships/image" Target="../media/image113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92.png"/><Relationship Id="rId7" Type="http://schemas.openxmlformats.org/officeDocument/2006/relationships/image" Target="../media/image50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03.png"/><Relationship Id="rId5" Type="http://schemas.openxmlformats.org/officeDocument/2006/relationships/image" Target="../media/image49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02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05.png"/><Relationship Id="rId5" Type="http://schemas.openxmlformats.org/officeDocument/2006/relationships/image" Target="../media/image125.svg"/><Relationship Id="rId4" Type="http://schemas.openxmlformats.org/officeDocument/2006/relationships/image" Target="../media/image504.png"/><Relationship Id="rId9" Type="http://schemas.openxmlformats.org/officeDocument/2006/relationships/image" Target="../media/image1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10.png"/><Relationship Id="rId5" Type="http://schemas.openxmlformats.org/officeDocument/2006/relationships/image" Target="../media/image135.svg"/><Relationship Id="rId4" Type="http://schemas.openxmlformats.org/officeDocument/2006/relationships/image" Target="../media/image509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13.png"/><Relationship Id="rId5" Type="http://schemas.openxmlformats.org/officeDocument/2006/relationships/image" Target="../media/image141.svg"/><Relationship Id="rId4" Type="http://schemas.openxmlformats.org/officeDocument/2006/relationships/image" Target="../media/image512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14.png"/><Relationship Id="rId7" Type="http://schemas.openxmlformats.org/officeDocument/2006/relationships/image" Target="../media/image51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18.png"/><Relationship Id="rId5" Type="http://schemas.openxmlformats.org/officeDocument/2006/relationships/image" Target="../media/image51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17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19.png"/><Relationship Id="rId7" Type="http://schemas.openxmlformats.org/officeDocument/2006/relationships/image" Target="../media/image5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155.sv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22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2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2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29.png"/><Relationship Id="rId5" Type="http://schemas.openxmlformats.org/officeDocument/2006/relationships/image" Target="../media/image173.svg"/><Relationship Id="rId4" Type="http://schemas.openxmlformats.org/officeDocument/2006/relationships/image" Target="../media/image528.png"/><Relationship Id="rId9" Type="http://schemas.openxmlformats.org/officeDocument/2006/relationships/image" Target="../media/image177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3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37.png"/><Relationship Id="rId5" Type="http://schemas.openxmlformats.org/officeDocument/2006/relationships/image" Target="../media/image203.svg"/><Relationship Id="rId4" Type="http://schemas.openxmlformats.org/officeDocument/2006/relationships/image" Target="../media/image536.png"/><Relationship Id="rId9" Type="http://schemas.openxmlformats.org/officeDocument/2006/relationships/image" Target="../media/image207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44.png"/><Relationship Id="rId3" Type="http://schemas.openxmlformats.org/officeDocument/2006/relationships/image" Target="../media/image539.png"/><Relationship Id="rId7" Type="http://schemas.openxmlformats.org/officeDocument/2006/relationships/image" Target="../media/image541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43.png"/><Relationship Id="rId5" Type="http://schemas.openxmlformats.org/officeDocument/2006/relationships/image" Target="../media/image540.png"/><Relationship Id="rId15" Type="http://schemas.openxmlformats.org/officeDocument/2006/relationships/image" Target="../media/image545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42.png"/><Relationship Id="rId14" Type="http://schemas.openxmlformats.org/officeDocument/2006/relationships/image" Target="../media/image219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46.png"/><Relationship Id="rId5" Type="http://schemas.openxmlformats.org/officeDocument/2006/relationships/image" Target="../media/image211.svg"/><Relationship Id="rId4" Type="http://schemas.openxmlformats.org/officeDocument/2006/relationships/image" Target="../media/image540.png"/><Relationship Id="rId9" Type="http://schemas.openxmlformats.org/officeDocument/2006/relationships/image" Target="../media/image225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5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49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51.png"/><Relationship Id="rId4" Type="http://schemas.openxmlformats.org/officeDocument/2006/relationships/image" Target="../media/image548.png"/><Relationship Id="rId9" Type="http://schemas.openxmlformats.org/officeDocument/2006/relationships/image" Target="../media/image2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54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55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56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84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59.png"/><Relationship Id="rId4" Type="http://schemas.openxmlformats.org/officeDocument/2006/relationships/image" Target="../media/image247.sv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61.png"/><Relationship Id="rId5" Type="http://schemas.openxmlformats.org/officeDocument/2006/relationships/image" Target="../media/image251.svg"/><Relationship Id="rId4" Type="http://schemas.openxmlformats.org/officeDocument/2006/relationships/image" Target="../media/image560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63.png"/><Relationship Id="rId7" Type="http://schemas.openxmlformats.org/officeDocument/2006/relationships/image" Target="../media/image565.png"/><Relationship Id="rId2" Type="http://schemas.openxmlformats.org/officeDocument/2006/relationships/image" Target="../media/image562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64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66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68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69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70.sv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85.png"/><Relationship Id="rId5" Type="http://schemas.openxmlformats.org/officeDocument/2006/relationships/image" Target="../media/image65.svg"/><Relationship Id="rId4" Type="http://schemas.openxmlformats.org/officeDocument/2006/relationships/image" Target="../media/image468.png"/><Relationship Id="rId9" Type="http://schemas.openxmlformats.org/officeDocument/2006/relationships/image" Target="../media/image91.sv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75.png"/><Relationship Id="rId3" Type="http://schemas.openxmlformats.org/officeDocument/2006/relationships/image" Target="../media/image34.png"/><Relationship Id="rId7" Type="http://schemas.openxmlformats.org/officeDocument/2006/relationships/image" Target="../media/image47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30.png"/><Relationship Id="rId5" Type="http://schemas.openxmlformats.org/officeDocument/2006/relationships/image" Target="../media/image521.png"/><Relationship Id="rId15" Type="http://schemas.openxmlformats.org/officeDocument/2006/relationships/image" Target="../media/image576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74.png"/><Relationship Id="rId14" Type="http://schemas.openxmlformats.org/officeDocument/2006/relationships/image" Target="../media/image280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77.png"/><Relationship Id="rId7" Type="http://schemas.openxmlformats.org/officeDocument/2006/relationships/image" Target="../media/image578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80.png"/><Relationship Id="rId5" Type="http://schemas.openxmlformats.org/officeDocument/2006/relationships/image" Target="../media/image549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79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83.png"/><Relationship Id="rId7" Type="http://schemas.openxmlformats.org/officeDocument/2006/relationships/image" Target="../media/image5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84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86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87.png"/><Relationship Id="rId7" Type="http://schemas.openxmlformats.org/officeDocument/2006/relationships/image" Target="../media/image58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00.png"/><Relationship Id="rId5" Type="http://schemas.openxmlformats.org/officeDocument/2006/relationships/image" Target="../media/image499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89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90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310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93.png"/><Relationship Id="rId3" Type="http://schemas.openxmlformats.org/officeDocument/2006/relationships/image" Target="../media/image592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86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76.png"/><Relationship Id="rId14" Type="http://schemas.openxmlformats.org/officeDocument/2006/relationships/image" Target="../media/image32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99.png"/><Relationship Id="rId3" Type="http://schemas.openxmlformats.org/officeDocument/2006/relationships/image" Target="../media/image594.png"/><Relationship Id="rId7" Type="http://schemas.openxmlformats.org/officeDocument/2006/relationships/image" Target="../media/image596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98.png"/><Relationship Id="rId5" Type="http://schemas.openxmlformats.org/officeDocument/2006/relationships/image" Target="../media/image595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97.png"/><Relationship Id="rId14" Type="http://schemas.openxmlformats.org/officeDocument/2006/relationships/image" Target="../media/image332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00.png"/><Relationship Id="rId7" Type="http://schemas.openxmlformats.org/officeDocument/2006/relationships/image" Target="../media/image60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82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86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05.png"/><Relationship Id="rId18" Type="http://schemas.openxmlformats.org/officeDocument/2006/relationships/image" Target="../media/image347.svg"/><Relationship Id="rId3" Type="http://schemas.openxmlformats.org/officeDocument/2006/relationships/image" Target="../media/image567.png"/><Relationship Id="rId7" Type="http://schemas.openxmlformats.org/officeDocument/2006/relationships/image" Target="../media/image603.png"/><Relationship Id="rId12" Type="http://schemas.openxmlformats.org/officeDocument/2006/relationships/image" Target="../media/image245.svg"/><Relationship Id="rId17" Type="http://schemas.openxmlformats.org/officeDocument/2006/relationships/image" Target="../media/image60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57.png"/><Relationship Id="rId5" Type="http://schemas.openxmlformats.org/officeDocument/2006/relationships/image" Target="../media/image602.png"/><Relationship Id="rId15" Type="http://schemas.openxmlformats.org/officeDocument/2006/relationships/image" Target="../media/image606.png"/><Relationship Id="rId10" Type="http://schemas.openxmlformats.org/officeDocument/2006/relationships/image" Target="../media/image341.svg"/><Relationship Id="rId19" Type="http://schemas.openxmlformats.org/officeDocument/2006/relationships/image" Target="../media/image608.png"/><Relationship Id="rId4" Type="http://schemas.openxmlformats.org/officeDocument/2006/relationships/image" Target="../media/image264.svg"/><Relationship Id="rId9" Type="http://schemas.openxmlformats.org/officeDocument/2006/relationships/image" Target="../media/image604.png"/><Relationship Id="rId14" Type="http://schemas.openxmlformats.org/officeDocument/2006/relationships/image" Target="../media/image343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8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65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66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10.png"/><Relationship Id="rId4" Type="http://schemas.openxmlformats.org/officeDocument/2006/relationships/image" Target="../media/image351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11.png"/><Relationship Id="rId7" Type="http://schemas.openxmlformats.org/officeDocument/2006/relationships/image" Target="../media/image6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12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14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15.pn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16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18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19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83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20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83.pn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23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22.png"/><Relationship Id="rId5" Type="http://schemas.openxmlformats.org/officeDocument/2006/relationships/image" Target="../media/image47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21.png"/><Relationship Id="rId14" Type="http://schemas.openxmlformats.org/officeDocument/2006/relationships/image" Target="../media/image387.sv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6.xml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91.png"/><Relationship Id="rId7" Type="http://schemas.openxmlformats.org/officeDocument/2006/relationships/image" Target="../media/image625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27.png"/><Relationship Id="rId5" Type="http://schemas.openxmlformats.org/officeDocument/2006/relationships/image" Target="../media/image47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26.png"/><Relationship Id="rId14" Type="http://schemas.openxmlformats.org/officeDocument/2006/relationships/image" Target="../media/image69.sv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3.xml"/></Relationships>
</file>

<file path=ppt/slides/_rels/slide2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</a:t>
            </a:r>
            <a:r>
              <a:rPr lang="en-US" altLang="ja-JP" sz="13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certain interval.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16861</Words>
  <Application>Microsoft Office PowerPoint</Application>
  <PresentationFormat>ユーザー設定</PresentationFormat>
  <Paragraphs>4326</Paragraphs>
  <Slides>270</Slides>
  <Notes>52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270</vt:i4>
      </vt:variant>
    </vt:vector>
  </HeadingPairs>
  <TitlesOfParts>
    <vt:vector size="293" baseType="lpstr">
      <vt:lpstr>Arial</vt:lpstr>
      <vt:lpstr>ＭＳ Ｐゴシック</vt:lpstr>
      <vt:lpstr>Roboto Slab</vt:lpstr>
      <vt:lpstr>Ubuntu</vt:lpstr>
      <vt:lpstr>Wingdings</vt:lpstr>
      <vt:lpstr>Titillium Lt</vt:lpstr>
      <vt:lpstr>Times New Roman</vt:lpstr>
      <vt:lpstr>Segoe UI Black</vt:lpstr>
      <vt:lpstr>Titillium</vt:lpstr>
      <vt:lpstr>Segoe UI Light</vt:lpstr>
      <vt:lpstr>Segoe UI</vt:lpstr>
      <vt:lpstr>Roboto Black</vt:lpstr>
      <vt:lpstr>Roboto Condensed</vt:lpstr>
      <vt:lpstr>游ゴシック</vt:lpstr>
      <vt:lpstr>Calibri</vt:lpstr>
      <vt:lpstr>Open Sans Light</vt:lpstr>
      <vt:lpstr>Roboto</vt:lpstr>
      <vt:lpstr>Titillium Bd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2021-06-19T14:38:08Z</dcterms:modified>
</cp:coreProperties>
</file>